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B95992-1E60-442D-8167-F058C646223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1A15A9E6-D402-42E0-A54B-0E5929A06A1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Plant disease identification application combines AI and machine learning to identify plant diseases</a:t>
          </a:r>
        </a:p>
      </dgm:t>
    </dgm:pt>
    <dgm:pt modelId="{CF447204-D029-49BE-B343-79C4360F99C3}" type="parTrans" cxnId="{392B711F-98BA-42AD-BDD5-96310406DA5B}">
      <dgm:prSet/>
      <dgm:spPr/>
      <dgm:t>
        <a:bodyPr/>
        <a:lstStyle/>
        <a:p>
          <a:endParaRPr lang="en-US"/>
        </a:p>
      </dgm:t>
    </dgm:pt>
    <dgm:pt modelId="{5CD62D5B-EDC3-4610-A268-44D8616A6F74}" type="sibTrans" cxnId="{392B711F-98BA-42AD-BDD5-96310406DA5B}">
      <dgm:prSet/>
      <dgm:spPr/>
      <dgm:t>
        <a:bodyPr/>
        <a:lstStyle/>
        <a:p>
          <a:endParaRPr lang="en-US"/>
        </a:p>
      </dgm:t>
    </dgm:pt>
    <dgm:pt modelId="{C1C0FBF5-3A6C-4A54-B700-4F48EDFF3A2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Advanced algorithms allow the application to differentiate between healthy and diseased plants</a:t>
          </a:r>
        </a:p>
      </dgm:t>
    </dgm:pt>
    <dgm:pt modelId="{1EA75564-8287-4F2C-82D0-07845A4381B4}" type="parTrans" cxnId="{9EC44CED-3897-4D52-800D-436F32E3C533}">
      <dgm:prSet/>
      <dgm:spPr/>
      <dgm:t>
        <a:bodyPr/>
        <a:lstStyle/>
        <a:p>
          <a:endParaRPr lang="en-US"/>
        </a:p>
      </dgm:t>
    </dgm:pt>
    <dgm:pt modelId="{32570151-84AB-4852-B977-E516143DC0C4}" type="sibTrans" cxnId="{9EC44CED-3897-4D52-800D-436F32E3C533}">
      <dgm:prSet/>
      <dgm:spPr/>
      <dgm:t>
        <a:bodyPr/>
        <a:lstStyle/>
        <a:p>
          <a:endParaRPr lang="en-US"/>
        </a:p>
      </dgm:t>
    </dgm:pt>
    <dgm:pt modelId="{F4E77FD5-CE85-4F6B-9F23-65A21DFA142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Application provides diagnoses and possible cure options</a:t>
          </a:r>
          <a:endParaRPr lang="en-US"/>
        </a:p>
      </dgm:t>
    </dgm:pt>
    <dgm:pt modelId="{3CC84D75-D0FB-4868-A27C-19F099A5B0A4}" type="parTrans" cxnId="{B802400E-3662-4376-9BD2-878828FDD5AA}">
      <dgm:prSet/>
      <dgm:spPr/>
      <dgm:t>
        <a:bodyPr/>
        <a:lstStyle/>
        <a:p>
          <a:endParaRPr lang="en-US"/>
        </a:p>
      </dgm:t>
    </dgm:pt>
    <dgm:pt modelId="{8BDA81FB-72C0-4C60-BC41-94C60BE3B6A4}" type="sibTrans" cxnId="{B802400E-3662-4376-9BD2-878828FDD5AA}">
      <dgm:prSet/>
      <dgm:spPr/>
      <dgm:t>
        <a:bodyPr/>
        <a:lstStyle/>
        <a:p>
          <a:endParaRPr lang="en-US"/>
        </a:p>
      </dgm:t>
    </dgm:pt>
    <dgm:pt modelId="{379A3C13-FC11-49ED-9A4D-FD6A837CF48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Open AI integration provides human-like interaction between users and the software through natural language processing</a:t>
          </a:r>
          <a:endParaRPr lang="en-US"/>
        </a:p>
      </dgm:t>
    </dgm:pt>
    <dgm:pt modelId="{F7FD074E-39FD-4D08-A8E8-DF4DECB6732F}" type="parTrans" cxnId="{94D9D95E-2441-48F2-9169-F03DCE4523AA}">
      <dgm:prSet/>
      <dgm:spPr/>
      <dgm:t>
        <a:bodyPr/>
        <a:lstStyle/>
        <a:p>
          <a:endParaRPr lang="en-US"/>
        </a:p>
      </dgm:t>
    </dgm:pt>
    <dgm:pt modelId="{405F0459-0FCE-439F-A853-A787DD61696E}" type="sibTrans" cxnId="{94D9D95E-2441-48F2-9169-F03DCE4523AA}">
      <dgm:prSet/>
      <dgm:spPr/>
      <dgm:t>
        <a:bodyPr/>
        <a:lstStyle/>
        <a:p>
          <a:endParaRPr lang="en-US"/>
        </a:p>
      </dgm:t>
    </dgm:pt>
    <dgm:pt modelId="{B8B2B138-7A53-4B2A-9478-9D57E6EDD2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Application has enormous potential to revolutionize the field of plant pathology and helping in combat the global problem of crop diseases</a:t>
          </a:r>
          <a:endParaRPr lang="en-US"/>
        </a:p>
      </dgm:t>
    </dgm:pt>
    <dgm:pt modelId="{F0A81BBA-A28B-4ECE-BD9A-19A03C51527E}" type="parTrans" cxnId="{859629ED-E7F9-4250-ABC4-CD59512D6BEF}">
      <dgm:prSet/>
      <dgm:spPr/>
      <dgm:t>
        <a:bodyPr/>
        <a:lstStyle/>
        <a:p>
          <a:endParaRPr lang="en-US"/>
        </a:p>
      </dgm:t>
    </dgm:pt>
    <dgm:pt modelId="{C3AEB50B-7833-4FFA-A27C-6010E9E893A7}" type="sibTrans" cxnId="{859629ED-E7F9-4250-ABC4-CD59512D6BEF}">
      <dgm:prSet/>
      <dgm:spPr/>
      <dgm:t>
        <a:bodyPr/>
        <a:lstStyle/>
        <a:p>
          <a:endParaRPr lang="en-US"/>
        </a:p>
      </dgm:t>
    </dgm:pt>
    <dgm:pt modelId="{950844DA-9C9F-4BA4-9F94-46C474BD9A4C}" type="pres">
      <dgm:prSet presAssocID="{99B95992-1E60-442D-8167-F058C6462231}" presName="root" presStyleCnt="0">
        <dgm:presLayoutVars>
          <dgm:dir/>
          <dgm:resizeHandles val="exact"/>
        </dgm:presLayoutVars>
      </dgm:prSet>
      <dgm:spPr/>
    </dgm:pt>
    <dgm:pt modelId="{803334C1-CC42-4AAA-83B6-4B7D50921253}" type="pres">
      <dgm:prSet presAssocID="{1A15A9E6-D402-42E0-A54B-0E5929A06A1B}" presName="compNode" presStyleCnt="0"/>
      <dgm:spPr/>
    </dgm:pt>
    <dgm:pt modelId="{14BE5513-2D1D-4918-B192-B37DD1489EAB}" type="pres">
      <dgm:prSet presAssocID="{1A15A9E6-D402-42E0-A54B-0E5929A06A1B}" presName="bgRect" presStyleLbl="bgShp" presStyleIdx="0" presStyleCnt="5"/>
      <dgm:spPr/>
    </dgm:pt>
    <dgm:pt modelId="{1AC4F7AE-0160-4C95-BC31-1D18939D5510}" type="pres">
      <dgm:prSet presAssocID="{1A15A9E6-D402-42E0-A54B-0E5929A06A1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EAAEDF46-7907-46F1-B01F-D946649A2764}" type="pres">
      <dgm:prSet presAssocID="{1A15A9E6-D402-42E0-A54B-0E5929A06A1B}" presName="spaceRect" presStyleCnt="0"/>
      <dgm:spPr/>
    </dgm:pt>
    <dgm:pt modelId="{C2328CFC-9F1B-41A3-9572-C0BF1D9D7A13}" type="pres">
      <dgm:prSet presAssocID="{1A15A9E6-D402-42E0-A54B-0E5929A06A1B}" presName="parTx" presStyleLbl="revTx" presStyleIdx="0" presStyleCnt="5">
        <dgm:presLayoutVars>
          <dgm:chMax val="0"/>
          <dgm:chPref val="0"/>
        </dgm:presLayoutVars>
      </dgm:prSet>
      <dgm:spPr/>
    </dgm:pt>
    <dgm:pt modelId="{9AAD36D4-FFE3-4BC6-95E5-4BC07A5C72ED}" type="pres">
      <dgm:prSet presAssocID="{5CD62D5B-EDC3-4610-A268-44D8616A6F74}" presName="sibTrans" presStyleCnt="0"/>
      <dgm:spPr/>
    </dgm:pt>
    <dgm:pt modelId="{9B94F91F-0ECA-4F5F-A3BC-0444F4B12A23}" type="pres">
      <dgm:prSet presAssocID="{C1C0FBF5-3A6C-4A54-B700-4F48EDFF3A25}" presName="compNode" presStyleCnt="0"/>
      <dgm:spPr/>
    </dgm:pt>
    <dgm:pt modelId="{AF1810D5-5AA5-4C2B-B9C5-17704F21DA54}" type="pres">
      <dgm:prSet presAssocID="{C1C0FBF5-3A6C-4A54-B700-4F48EDFF3A25}" presName="bgRect" presStyleLbl="bgShp" presStyleIdx="1" presStyleCnt="5"/>
      <dgm:spPr/>
    </dgm:pt>
    <dgm:pt modelId="{F397398C-90A6-4015-BD99-29DC44EEB2D2}" type="pres">
      <dgm:prSet presAssocID="{C1C0FBF5-3A6C-4A54-B700-4F48EDFF3A25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9C486005-E2A2-4631-A123-BA8DEE87DC42}" type="pres">
      <dgm:prSet presAssocID="{C1C0FBF5-3A6C-4A54-B700-4F48EDFF3A25}" presName="spaceRect" presStyleCnt="0"/>
      <dgm:spPr/>
    </dgm:pt>
    <dgm:pt modelId="{BDAD8C4D-8ECB-45F5-9EBD-0921BCD51FC2}" type="pres">
      <dgm:prSet presAssocID="{C1C0FBF5-3A6C-4A54-B700-4F48EDFF3A25}" presName="parTx" presStyleLbl="revTx" presStyleIdx="1" presStyleCnt="5">
        <dgm:presLayoutVars>
          <dgm:chMax val="0"/>
          <dgm:chPref val="0"/>
        </dgm:presLayoutVars>
      </dgm:prSet>
      <dgm:spPr/>
    </dgm:pt>
    <dgm:pt modelId="{F9BF93FE-41B2-4264-A244-E8F6494FC737}" type="pres">
      <dgm:prSet presAssocID="{32570151-84AB-4852-B977-E516143DC0C4}" presName="sibTrans" presStyleCnt="0"/>
      <dgm:spPr/>
    </dgm:pt>
    <dgm:pt modelId="{BF90699C-FB08-4837-9233-0109B4439D86}" type="pres">
      <dgm:prSet presAssocID="{F4E77FD5-CE85-4F6B-9F23-65A21DFA142F}" presName="compNode" presStyleCnt="0"/>
      <dgm:spPr/>
    </dgm:pt>
    <dgm:pt modelId="{A0B591FD-C2B8-4C80-BE4C-91FD4737B3DE}" type="pres">
      <dgm:prSet presAssocID="{F4E77FD5-CE85-4F6B-9F23-65A21DFA142F}" presName="bgRect" presStyleLbl="bgShp" presStyleIdx="2" presStyleCnt="5"/>
      <dgm:spPr/>
    </dgm:pt>
    <dgm:pt modelId="{279A6624-4930-4CA5-8B31-A4539C6E6C2D}" type="pres">
      <dgm:prSet presAssocID="{F4E77FD5-CE85-4F6B-9F23-65A21DFA142F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F6EEDAA1-1B8D-4FE1-8310-07FA6E270580}" type="pres">
      <dgm:prSet presAssocID="{F4E77FD5-CE85-4F6B-9F23-65A21DFA142F}" presName="spaceRect" presStyleCnt="0"/>
      <dgm:spPr/>
    </dgm:pt>
    <dgm:pt modelId="{C5B587E1-E419-4B51-9D67-1285F111C276}" type="pres">
      <dgm:prSet presAssocID="{F4E77FD5-CE85-4F6B-9F23-65A21DFA142F}" presName="parTx" presStyleLbl="revTx" presStyleIdx="2" presStyleCnt="5">
        <dgm:presLayoutVars>
          <dgm:chMax val="0"/>
          <dgm:chPref val="0"/>
        </dgm:presLayoutVars>
      </dgm:prSet>
      <dgm:spPr/>
    </dgm:pt>
    <dgm:pt modelId="{24B3AC1D-515A-47A8-9D37-CAC05A5C32F2}" type="pres">
      <dgm:prSet presAssocID="{8BDA81FB-72C0-4C60-BC41-94C60BE3B6A4}" presName="sibTrans" presStyleCnt="0"/>
      <dgm:spPr/>
    </dgm:pt>
    <dgm:pt modelId="{1A227E7F-F661-44C2-BFB8-6E23D43F2DAE}" type="pres">
      <dgm:prSet presAssocID="{379A3C13-FC11-49ED-9A4D-FD6A837CF483}" presName="compNode" presStyleCnt="0"/>
      <dgm:spPr/>
    </dgm:pt>
    <dgm:pt modelId="{195688CE-6C69-46AD-BAC0-A5BF9B2D4F1D}" type="pres">
      <dgm:prSet presAssocID="{379A3C13-FC11-49ED-9A4D-FD6A837CF483}" presName="bgRect" presStyleLbl="bgShp" presStyleIdx="3" presStyleCnt="5"/>
      <dgm:spPr/>
    </dgm:pt>
    <dgm:pt modelId="{827761F7-9B66-4253-8177-8FACFBC46115}" type="pres">
      <dgm:prSet presAssocID="{379A3C13-FC11-49ED-9A4D-FD6A837CF483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ED693623-E398-4DEB-A431-7F60F0C40229}" type="pres">
      <dgm:prSet presAssocID="{379A3C13-FC11-49ED-9A4D-FD6A837CF483}" presName="spaceRect" presStyleCnt="0"/>
      <dgm:spPr/>
    </dgm:pt>
    <dgm:pt modelId="{BC50D194-F1A3-4E99-AA8E-62411D96753B}" type="pres">
      <dgm:prSet presAssocID="{379A3C13-FC11-49ED-9A4D-FD6A837CF483}" presName="parTx" presStyleLbl="revTx" presStyleIdx="3" presStyleCnt="5">
        <dgm:presLayoutVars>
          <dgm:chMax val="0"/>
          <dgm:chPref val="0"/>
        </dgm:presLayoutVars>
      </dgm:prSet>
      <dgm:spPr/>
    </dgm:pt>
    <dgm:pt modelId="{8832D2B1-5494-49B7-B16A-532749B59E2A}" type="pres">
      <dgm:prSet presAssocID="{405F0459-0FCE-439F-A853-A787DD61696E}" presName="sibTrans" presStyleCnt="0"/>
      <dgm:spPr/>
    </dgm:pt>
    <dgm:pt modelId="{E616B31D-4DF6-463B-B969-99F74C29505B}" type="pres">
      <dgm:prSet presAssocID="{B8B2B138-7A53-4B2A-9478-9D57E6EDD2BD}" presName="compNode" presStyleCnt="0"/>
      <dgm:spPr/>
    </dgm:pt>
    <dgm:pt modelId="{6EE466F7-A899-4BCB-B27F-0BCA5BFBC583}" type="pres">
      <dgm:prSet presAssocID="{B8B2B138-7A53-4B2A-9478-9D57E6EDD2BD}" presName="bgRect" presStyleLbl="bgShp" presStyleIdx="4" presStyleCnt="5"/>
      <dgm:spPr/>
    </dgm:pt>
    <dgm:pt modelId="{7595017F-D1A4-4293-AD76-3A5077A86C18}" type="pres">
      <dgm:prSet presAssocID="{B8B2B138-7A53-4B2A-9478-9D57E6EDD2BD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nt"/>
        </a:ext>
      </dgm:extLst>
    </dgm:pt>
    <dgm:pt modelId="{C64ED035-7461-4922-99D0-ADC5B1679602}" type="pres">
      <dgm:prSet presAssocID="{B8B2B138-7A53-4B2A-9478-9D57E6EDD2BD}" presName="spaceRect" presStyleCnt="0"/>
      <dgm:spPr/>
    </dgm:pt>
    <dgm:pt modelId="{2545B7C0-8738-4111-9572-7F02F926726B}" type="pres">
      <dgm:prSet presAssocID="{B8B2B138-7A53-4B2A-9478-9D57E6EDD2BD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B802400E-3662-4376-9BD2-878828FDD5AA}" srcId="{99B95992-1E60-442D-8167-F058C6462231}" destId="{F4E77FD5-CE85-4F6B-9F23-65A21DFA142F}" srcOrd="2" destOrd="0" parTransId="{3CC84D75-D0FB-4868-A27C-19F099A5B0A4}" sibTransId="{8BDA81FB-72C0-4C60-BC41-94C60BE3B6A4}"/>
    <dgm:cxn modelId="{392B711F-98BA-42AD-BDD5-96310406DA5B}" srcId="{99B95992-1E60-442D-8167-F058C6462231}" destId="{1A15A9E6-D402-42E0-A54B-0E5929A06A1B}" srcOrd="0" destOrd="0" parTransId="{CF447204-D029-49BE-B343-79C4360F99C3}" sibTransId="{5CD62D5B-EDC3-4610-A268-44D8616A6F74}"/>
    <dgm:cxn modelId="{2E3DCD23-5F47-4BFE-B3B1-F7EDA21B9CE5}" type="presOf" srcId="{C1C0FBF5-3A6C-4A54-B700-4F48EDFF3A25}" destId="{BDAD8C4D-8ECB-45F5-9EBD-0921BCD51FC2}" srcOrd="0" destOrd="0" presId="urn:microsoft.com/office/officeart/2018/2/layout/IconVerticalSolidList"/>
    <dgm:cxn modelId="{C14E253F-D222-48EC-A166-985F3DEA02B7}" type="presOf" srcId="{F4E77FD5-CE85-4F6B-9F23-65A21DFA142F}" destId="{C5B587E1-E419-4B51-9D67-1285F111C276}" srcOrd="0" destOrd="0" presId="urn:microsoft.com/office/officeart/2018/2/layout/IconVerticalSolidList"/>
    <dgm:cxn modelId="{94D9D95E-2441-48F2-9169-F03DCE4523AA}" srcId="{99B95992-1E60-442D-8167-F058C6462231}" destId="{379A3C13-FC11-49ED-9A4D-FD6A837CF483}" srcOrd="3" destOrd="0" parTransId="{F7FD074E-39FD-4D08-A8E8-DF4DECB6732F}" sibTransId="{405F0459-0FCE-439F-A853-A787DD61696E}"/>
    <dgm:cxn modelId="{AF801F8D-F25F-4BB4-A97C-ADA3872FADFF}" type="presOf" srcId="{1A15A9E6-D402-42E0-A54B-0E5929A06A1B}" destId="{C2328CFC-9F1B-41A3-9572-C0BF1D9D7A13}" srcOrd="0" destOrd="0" presId="urn:microsoft.com/office/officeart/2018/2/layout/IconVerticalSolidList"/>
    <dgm:cxn modelId="{C52FEFBA-3E2C-41B7-B2CE-64F7A433360C}" type="presOf" srcId="{B8B2B138-7A53-4B2A-9478-9D57E6EDD2BD}" destId="{2545B7C0-8738-4111-9572-7F02F926726B}" srcOrd="0" destOrd="0" presId="urn:microsoft.com/office/officeart/2018/2/layout/IconVerticalSolidList"/>
    <dgm:cxn modelId="{AF389ABB-EE14-444D-B3F5-583C0FCFEC8A}" type="presOf" srcId="{99B95992-1E60-442D-8167-F058C6462231}" destId="{950844DA-9C9F-4BA4-9F94-46C474BD9A4C}" srcOrd="0" destOrd="0" presId="urn:microsoft.com/office/officeart/2018/2/layout/IconVerticalSolidList"/>
    <dgm:cxn modelId="{14D075D7-A767-43AA-979D-32B3FDF620A4}" type="presOf" srcId="{379A3C13-FC11-49ED-9A4D-FD6A837CF483}" destId="{BC50D194-F1A3-4E99-AA8E-62411D96753B}" srcOrd="0" destOrd="0" presId="urn:microsoft.com/office/officeart/2018/2/layout/IconVerticalSolidList"/>
    <dgm:cxn modelId="{859629ED-E7F9-4250-ABC4-CD59512D6BEF}" srcId="{99B95992-1E60-442D-8167-F058C6462231}" destId="{B8B2B138-7A53-4B2A-9478-9D57E6EDD2BD}" srcOrd="4" destOrd="0" parTransId="{F0A81BBA-A28B-4ECE-BD9A-19A03C51527E}" sibTransId="{C3AEB50B-7833-4FFA-A27C-6010E9E893A7}"/>
    <dgm:cxn modelId="{9EC44CED-3897-4D52-800D-436F32E3C533}" srcId="{99B95992-1E60-442D-8167-F058C6462231}" destId="{C1C0FBF5-3A6C-4A54-B700-4F48EDFF3A25}" srcOrd="1" destOrd="0" parTransId="{1EA75564-8287-4F2C-82D0-07845A4381B4}" sibTransId="{32570151-84AB-4852-B977-E516143DC0C4}"/>
    <dgm:cxn modelId="{5652F291-F033-4094-9D76-EBCC57DD36B2}" type="presParOf" srcId="{950844DA-9C9F-4BA4-9F94-46C474BD9A4C}" destId="{803334C1-CC42-4AAA-83B6-4B7D50921253}" srcOrd="0" destOrd="0" presId="urn:microsoft.com/office/officeart/2018/2/layout/IconVerticalSolidList"/>
    <dgm:cxn modelId="{2A8475EF-CCBF-4475-8513-52CAEAF02FC7}" type="presParOf" srcId="{803334C1-CC42-4AAA-83B6-4B7D50921253}" destId="{14BE5513-2D1D-4918-B192-B37DD1489EAB}" srcOrd="0" destOrd="0" presId="urn:microsoft.com/office/officeart/2018/2/layout/IconVerticalSolidList"/>
    <dgm:cxn modelId="{076CE2B4-8F49-4F17-85BD-D5698038DBFB}" type="presParOf" srcId="{803334C1-CC42-4AAA-83B6-4B7D50921253}" destId="{1AC4F7AE-0160-4C95-BC31-1D18939D5510}" srcOrd="1" destOrd="0" presId="urn:microsoft.com/office/officeart/2018/2/layout/IconVerticalSolidList"/>
    <dgm:cxn modelId="{93316D2C-BE87-45A5-81D1-D29A061B3A4C}" type="presParOf" srcId="{803334C1-CC42-4AAA-83B6-4B7D50921253}" destId="{EAAEDF46-7907-46F1-B01F-D946649A2764}" srcOrd="2" destOrd="0" presId="urn:microsoft.com/office/officeart/2018/2/layout/IconVerticalSolidList"/>
    <dgm:cxn modelId="{DFDEA5F4-EBEB-4518-AB28-9BE2459BD6C6}" type="presParOf" srcId="{803334C1-CC42-4AAA-83B6-4B7D50921253}" destId="{C2328CFC-9F1B-41A3-9572-C0BF1D9D7A13}" srcOrd="3" destOrd="0" presId="urn:microsoft.com/office/officeart/2018/2/layout/IconVerticalSolidList"/>
    <dgm:cxn modelId="{F6D0E627-A53A-493C-B908-AF521CE8E33F}" type="presParOf" srcId="{950844DA-9C9F-4BA4-9F94-46C474BD9A4C}" destId="{9AAD36D4-FFE3-4BC6-95E5-4BC07A5C72ED}" srcOrd="1" destOrd="0" presId="urn:microsoft.com/office/officeart/2018/2/layout/IconVerticalSolidList"/>
    <dgm:cxn modelId="{37D4CEB6-0323-4610-AA1B-810CC1F9DC45}" type="presParOf" srcId="{950844DA-9C9F-4BA4-9F94-46C474BD9A4C}" destId="{9B94F91F-0ECA-4F5F-A3BC-0444F4B12A23}" srcOrd="2" destOrd="0" presId="urn:microsoft.com/office/officeart/2018/2/layout/IconVerticalSolidList"/>
    <dgm:cxn modelId="{2EE7D7D7-100F-41EE-8FA9-8D61DB35EE95}" type="presParOf" srcId="{9B94F91F-0ECA-4F5F-A3BC-0444F4B12A23}" destId="{AF1810D5-5AA5-4C2B-B9C5-17704F21DA54}" srcOrd="0" destOrd="0" presId="urn:microsoft.com/office/officeart/2018/2/layout/IconVerticalSolidList"/>
    <dgm:cxn modelId="{5ED5557B-8EC9-47D0-8B76-00BB4F110EE5}" type="presParOf" srcId="{9B94F91F-0ECA-4F5F-A3BC-0444F4B12A23}" destId="{F397398C-90A6-4015-BD99-29DC44EEB2D2}" srcOrd="1" destOrd="0" presId="urn:microsoft.com/office/officeart/2018/2/layout/IconVerticalSolidList"/>
    <dgm:cxn modelId="{5AF1A8AA-A7D3-4CA7-9DC7-FB61E93FAA96}" type="presParOf" srcId="{9B94F91F-0ECA-4F5F-A3BC-0444F4B12A23}" destId="{9C486005-E2A2-4631-A123-BA8DEE87DC42}" srcOrd="2" destOrd="0" presId="urn:microsoft.com/office/officeart/2018/2/layout/IconVerticalSolidList"/>
    <dgm:cxn modelId="{BD1B1770-3435-43B2-BE9A-F1504B67AD07}" type="presParOf" srcId="{9B94F91F-0ECA-4F5F-A3BC-0444F4B12A23}" destId="{BDAD8C4D-8ECB-45F5-9EBD-0921BCD51FC2}" srcOrd="3" destOrd="0" presId="urn:microsoft.com/office/officeart/2018/2/layout/IconVerticalSolidList"/>
    <dgm:cxn modelId="{47B2637C-4E97-4B28-B442-FA6E98749FCA}" type="presParOf" srcId="{950844DA-9C9F-4BA4-9F94-46C474BD9A4C}" destId="{F9BF93FE-41B2-4264-A244-E8F6494FC737}" srcOrd="3" destOrd="0" presId="urn:microsoft.com/office/officeart/2018/2/layout/IconVerticalSolidList"/>
    <dgm:cxn modelId="{32E7D93D-9110-4DE1-8873-C2C11514C7A2}" type="presParOf" srcId="{950844DA-9C9F-4BA4-9F94-46C474BD9A4C}" destId="{BF90699C-FB08-4837-9233-0109B4439D86}" srcOrd="4" destOrd="0" presId="urn:microsoft.com/office/officeart/2018/2/layout/IconVerticalSolidList"/>
    <dgm:cxn modelId="{8EA3BE25-B699-4D93-A20E-68FD0977FE17}" type="presParOf" srcId="{BF90699C-FB08-4837-9233-0109B4439D86}" destId="{A0B591FD-C2B8-4C80-BE4C-91FD4737B3DE}" srcOrd="0" destOrd="0" presId="urn:microsoft.com/office/officeart/2018/2/layout/IconVerticalSolidList"/>
    <dgm:cxn modelId="{8024582B-28B2-4623-B94B-73E667BEC188}" type="presParOf" srcId="{BF90699C-FB08-4837-9233-0109B4439D86}" destId="{279A6624-4930-4CA5-8B31-A4539C6E6C2D}" srcOrd="1" destOrd="0" presId="urn:microsoft.com/office/officeart/2018/2/layout/IconVerticalSolidList"/>
    <dgm:cxn modelId="{2ABB5A9A-3270-4383-946F-B74D5904B444}" type="presParOf" srcId="{BF90699C-FB08-4837-9233-0109B4439D86}" destId="{F6EEDAA1-1B8D-4FE1-8310-07FA6E270580}" srcOrd="2" destOrd="0" presId="urn:microsoft.com/office/officeart/2018/2/layout/IconVerticalSolidList"/>
    <dgm:cxn modelId="{4C6A0FDE-5061-401B-814C-F620A181DF7B}" type="presParOf" srcId="{BF90699C-FB08-4837-9233-0109B4439D86}" destId="{C5B587E1-E419-4B51-9D67-1285F111C276}" srcOrd="3" destOrd="0" presId="urn:microsoft.com/office/officeart/2018/2/layout/IconVerticalSolidList"/>
    <dgm:cxn modelId="{011F4F7B-A8BD-43F1-8419-7CBE217B5481}" type="presParOf" srcId="{950844DA-9C9F-4BA4-9F94-46C474BD9A4C}" destId="{24B3AC1D-515A-47A8-9D37-CAC05A5C32F2}" srcOrd="5" destOrd="0" presId="urn:microsoft.com/office/officeart/2018/2/layout/IconVerticalSolidList"/>
    <dgm:cxn modelId="{D5172539-321C-4133-907E-76704FDC00CF}" type="presParOf" srcId="{950844DA-9C9F-4BA4-9F94-46C474BD9A4C}" destId="{1A227E7F-F661-44C2-BFB8-6E23D43F2DAE}" srcOrd="6" destOrd="0" presId="urn:microsoft.com/office/officeart/2018/2/layout/IconVerticalSolidList"/>
    <dgm:cxn modelId="{251F8498-FB61-4302-BFC4-48596F35E5E1}" type="presParOf" srcId="{1A227E7F-F661-44C2-BFB8-6E23D43F2DAE}" destId="{195688CE-6C69-46AD-BAC0-A5BF9B2D4F1D}" srcOrd="0" destOrd="0" presId="urn:microsoft.com/office/officeart/2018/2/layout/IconVerticalSolidList"/>
    <dgm:cxn modelId="{DC7E0AE7-6F7A-4AED-9683-E4420E1980CE}" type="presParOf" srcId="{1A227E7F-F661-44C2-BFB8-6E23D43F2DAE}" destId="{827761F7-9B66-4253-8177-8FACFBC46115}" srcOrd="1" destOrd="0" presId="urn:microsoft.com/office/officeart/2018/2/layout/IconVerticalSolidList"/>
    <dgm:cxn modelId="{D8186107-493A-4E2C-B6F7-B425252B5158}" type="presParOf" srcId="{1A227E7F-F661-44C2-BFB8-6E23D43F2DAE}" destId="{ED693623-E398-4DEB-A431-7F60F0C40229}" srcOrd="2" destOrd="0" presId="urn:microsoft.com/office/officeart/2018/2/layout/IconVerticalSolidList"/>
    <dgm:cxn modelId="{7151AE85-307E-440A-9E95-0AC951537A39}" type="presParOf" srcId="{1A227E7F-F661-44C2-BFB8-6E23D43F2DAE}" destId="{BC50D194-F1A3-4E99-AA8E-62411D96753B}" srcOrd="3" destOrd="0" presId="urn:microsoft.com/office/officeart/2018/2/layout/IconVerticalSolidList"/>
    <dgm:cxn modelId="{26541D11-FE92-4C7E-8E3F-FFC987D52752}" type="presParOf" srcId="{950844DA-9C9F-4BA4-9F94-46C474BD9A4C}" destId="{8832D2B1-5494-49B7-B16A-532749B59E2A}" srcOrd="7" destOrd="0" presId="urn:microsoft.com/office/officeart/2018/2/layout/IconVerticalSolidList"/>
    <dgm:cxn modelId="{492A6903-EB04-4F94-BD37-336CF3A3BA20}" type="presParOf" srcId="{950844DA-9C9F-4BA4-9F94-46C474BD9A4C}" destId="{E616B31D-4DF6-463B-B969-99F74C29505B}" srcOrd="8" destOrd="0" presId="urn:microsoft.com/office/officeart/2018/2/layout/IconVerticalSolidList"/>
    <dgm:cxn modelId="{A8474F5A-0FA6-4443-AC5F-3DD0E98E0423}" type="presParOf" srcId="{E616B31D-4DF6-463B-B969-99F74C29505B}" destId="{6EE466F7-A899-4BCB-B27F-0BCA5BFBC583}" srcOrd="0" destOrd="0" presId="urn:microsoft.com/office/officeart/2018/2/layout/IconVerticalSolidList"/>
    <dgm:cxn modelId="{F6C920C6-938E-450A-B559-53377BD17CB7}" type="presParOf" srcId="{E616B31D-4DF6-463B-B969-99F74C29505B}" destId="{7595017F-D1A4-4293-AD76-3A5077A86C18}" srcOrd="1" destOrd="0" presId="urn:microsoft.com/office/officeart/2018/2/layout/IconVerticalSolidList"/>
    <dgm:cxn modelId="{7E7E1A90-E2D9-4E6D-9465-4BE81040AE81}" type="presParOf" srcId="{E616B31D-4DF6-463B-B969-99F74C29505B}" destId="{C64ED035-7461-4922-99D0-ADC5B1679602}" srcOrd="2" destOrd="0" presId="urn:microsoft.com/office/officeart/2018/2/layout/IconVerticalSolidList"/>
    <dgm:cxn modelId="{C2ABE7EC-E47B-4AC2-9A4B-800CB735B037}" type="presParOf" srcId="{E616B31D-4DF6-463B-B969-99F74C29505B}" destId="{2545B7C0-8738-4111-9572-7F02F926726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65AD97-639C-4A6D-A0CE-FBAB4603D685}" type="doc">
      <dgm:prSet loTypeId="urn:microsoft.com/office/officeart/2005/8/layout/vList2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C4EDAAD-8B26-43A0-9CB1-1769498FBCCF}">
      <dgm:prSet/>
      <dgm:spPr/>
      <dgm:t>
        <a:bodyPr/>
        <a:lstStyle/>
        <a:p>
          <a:r>
            <a:rPr lang="en-US" b="0" i="0"/>
            <a:t>The application can help farmers and growers quickly identify diseases in their crops, leading to a cost-effective solution and saving crops.</a:t>
          </a:r>
          <a:endParaRPr lang="en-US"/>
        </a:p>
      </dgm:t>
    </dgm:pt>
    <dgm:pt modelId="{7531F8BD-4120-4889-AB9E-74E2D5B75CE6}" type="parTrans" cxnId="{76302CD5-661D-4F89-BE66-5D9E4BCB24EF}">
      <dgm:prSet/>
      <dgm:spPr/>
      <dgm:t>
        <a:bodyPr/>
        <a:lstStyle/>
        <a:p>
          <a:endParaRPr lang="en-US"/>
        </a:p>
      </dgm:t>
    </dgm:pt>
    <dgm:pt modelId="{61AE272C-93F4-4538-A8A1-931D53C8BACB}" type="sibTrans" cxnId="{76302CD5-661D-4F89-BE66-5D9E4BCB24EF}">
      <dgm:prSet/>
      <dgm:spPr/>
      <dgm:t>
        <a:bodyPr/>
        <a:lstStyle/>
        <a:p>
          <a:endParaRPr lang="en-US"/>
        </a:p>
      </dgm:t>
    </dgm:pt>
    <dgm:pt modelId="{E9D83E39-5D7E-45D1-A743-775FB87EE7AC}">
      <dgm:prSet/>
      <dgm:spPr/>
      <dgm:t>
        <a:bodyPr/>
        <a:lstStyle/>
        <a:p>
          <a:r>
            <a:rPr lang="en-US" b="0" i="0"/>
            <a:t>The technology provides accurate identification so that farmers do not have to remove any healthy plants, saving cost, time and other resources.</a:t>
          </a:r>
          <a:endParaRPr lang="en-US"/>
        </a:p>
      </dgm:t>
    </dgm:pt>
    <dgm:pt modelId="{41217062-9AE6-4939-A7AF-F6BF5398850B}" type="parTrans" cxnId="{BA012689-5950-463A-A358-6CE4689D90AA}">
      <dgm:prSet/>
      <dgm:spPr/>
      <dgm:t>
        <a:bodyPr/>
        <a:lstStyle/>
        <a:p>
          <a:endParaRPr lang="en-US"/>
        </a:p>
      </dgm:t>
    </dgm:pt>
    <dgm:pt modelId="{9EF4B019-41FB-4FD9-A0A9-D095BA7458A9}" type="sibTrans" cxnId="{BA012689-5950-463A-A358-6CE4689D90AA}">
      <dgm:prSet/>
      <dgm:spPr/>
      <dgm:t>
        <a:bodyPr/>
        <a:lstStyle/>
        <a:p>
          <a:endParaRPr lang="en-US"/>
        </a:p>
      </dgm:t>
    </dgm:pt>
    <dgm:pt modelId="{C30A53BF-5F23-4FAB-A658-F11A0066A8B7}">
      <dgm:prSet/>
      <dgm:spPr/>
      <dgm:t>
        <a:bodyPr/>
        <a:lstStyle/>
        <a:p>
          <a:r>
            <a:rPr lang="en-US" b="0" i="0"/>
            <a:t>It can also help home gardeners to identify and treat plant diseases before they get too severe, thereby improving their garden's health.</a:t>
          </a:r>
          <a:endParaRPr lang="en-US"/>
        </a:p>
      </dgm:t>
    </dgm:pt>
    <dgm:pt modelId="{F01A96DB-3060-4EA9-AFC9-DAE8D619B24B}" type="parTrans" cxnId="{90067B2B-4BA2-4D8B-8E69-276B4A76FAF5}">
      <dgm:prSet/>
      <dgm:spPr/>
      <dgm:t>
        <a:bodyPr/>
        <a:lstStyle/>
        <a:p>
          <a:endParaRPr lang="en-US"/>
        </a:p>
      </dgm:t>
    </dgm:pt>
    <dgm:pt modelId="{C23D2B17-F5D7-4971-ABF4-3B52C5A79883}" type="sibTrans" cxnId="{90067B2B-4BA2-4D8B-8E69-276B4A76FAF5}">
      <dgm:prSet/>
      <dgm:spPr/>
      <dgm:t>
        <a:bodyPr/>
        <a:lstStyle/>
        <a:p>
          <a:endParaRPr lang="en-US"/>
        </a:p>
      </dgm:t>
    </dgm:pt>
    <dgm:pt modelId="{2805D02E-1317-40A9-8EF0-CAE38E2E95F1}">
      <dgm:prSet/>
      <dgm:spPr/>
      <dgm:t>
        <a:bodyPr/>
        <a:lstStyle/>
        <a:p>
          <a:r>
            <a:rPr lang="en-US" b="0" i="0"/>
            <a:t>A more efficient and effective disease identification process can lead to better crop yields and healthier plants overall, leading to better business and environmental outcomes.</a:t>
          </a:r>
          <a:endParaRPr lang="en-US"/>
        </a:p>
      </dgm:t>
    </dgm:pt>
    <dgm:pt modelId="{B4C97FDF-7A43-4CAA-AC30-D728183990D7}" type="parTrans" cxnId="{7A3CA1B0-6C86-49C8-9F3B-24AA7EE8547F}">
      <dgm:prSet/>
      <dgm:spPr/>
      <dgm:t>
        <a:bodyPr/>
        <a:lstStyle/>
        <a:p>
          <a:endParaRPr lang="en-US"/>
        </a:p>
      </dgm:t>
    </dgm:pt>
    <dgm:pt modelId="{97644F9A-8616-4629-B523-4A68DED10695}" type="sibTrans" cxnId="{7A3CA1B0-6C86-49C8-9F3B-24AA7EE8547F}">
      <dgm:prSet/>
      <dgm:spPr/>
      <dgm:t>
        <a:bodyPr/>
        <a:lstStyle/>
        <a:p>
          <a:endParaRPr lang="en-US"/>
        </a:p>
      </dgm:t>
    </dgm:pt>
    <dgm:pt modelId="{8C73A7A4-466D-4934-B683-303305527B63}">
      <dgm:prSet/>
      <dgm:spPr/>
      <dgm:t>
        <a:bodyPr/>
        <a:lstStyle/>
        <a:p>
          <a:r>
            <a:rPr lang="en-US" b="0" i="0"/>
            <a:t>The application's user-friendly interface makes it accessible to people with no prior expertise in plant disease identification.</a:t>
          </a:r>
          <a:endParaRPr lang="en-US"/>
        </a:p>
      </dgm:t>
    </dgm:pt>
    <dgm:pt modelId="{2D9DBD93-5C7D-416E-97A7-CEBE3B0A5620}" type="parTrans" cxnId="{0B61E828-3E25-4B5D-992D-1E800FFE3779}">
      <dgm:prSet/>
      <dgm:spPr/>
      <dgm:t>
        <a:bodyPr/>
        <a:lstStyle/>
        <a:p>
          <a:endParaRPr lang="en-US"/>
        </a:p>
      </dgm:t>
    </dgm:pt>
    <dgm:pt modelId="{42C8A99A-BACD-4E8E-B404-8CC8D3E8A94A}" type="sibTrans" cxnId="{0B61E828-3E25-4B5D-992D-1E800FFE3779}">
      <dgm:prSet/>
      <dgm:spPr/>
      <dgm:t>
        <a:bodyPr/>
        <a:lstStyle/>
        <a:p>
          <a:endParaRPr lang="en-US"/>
        </a:p>
      </dgm:t>
    </dgm:pt>
    <dgm:pt modelId="{D093A43F-1FEB-42A5-BCFA-24AEDDEA0EA8}" type="pres">
      <dgm:prSet presAssocID="{1B65AD97-639C-4A6D-A0CE-FBAB4603D685}" presName="linear" presStyleCnt="0">
        <dgm:presLayoutVars>
          <dgm:animLvl val="lvl"/>
          <dgm:resizeHandles val="exact"/>
        </dgm:presLayoutVars>
      </dgm:prSet>
      <dgm:spPr/>
    </dgm:pt>
    <dgm:pt modelId="{C9471BB5-47CE-4BA9-9998-12E0A1C7864B}" type="pres">
      <dgm:prSet presAssocID="{9C4EDAAD-8B26-43A0-9CB1-1769498FBCC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B5722D8-5BAC-42D3-98AC-D6463CD15808}" type="pres">
      <dgm:prSet presAssocID="{61AE272C-93F4-4538-A8A1-931D53C8BACB}" presName="spacer" presStyleCnt="0"/>
      <dgm:spPr/>
    </dgm:pt>
    <dgm:pt modelId="{31558E1D-A2A2-419E-A28B-E57DF930FD3B}" type="pres">
      <dgm:prSet presAssocID="{E9D83E39-5D7E-45D1-A743-775FB87EE7A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7F7E299-DF15-427B-BA28-6F46D99BD304}" type="pres">
      <dgm:prSet presAssocID="{9EF4B019-41FB-4FD9-A0A9-D095BA7458A9}" presName="spacer" presStyleCnt="0"/>
      <dgm:spPr/>
    </dgm:pt>
    <dgm:pt modelId="{59C3C4FE-846E-4A3A-B770-D88F78BE89A3}" type="pres">
      <dgm:prSet presAssocID="{C30A53BF-5F23-4FAB-A658-F11A0066A8B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6F8DFE0-60C9-4847-99A8-671414C72437}" type="pres">
      <dgm:prSet presAssocID="{C23D2B17-F5D7-4971-ABF4-3B52C5A79883}" presName="spacer" presStyleCnt="0"/>
      <dgm:spPr/>
    </dgm:pt>
    <dgm:pt modelId="{A87AA51F-BAB3-4298-A827-5AE1D31AB2E3}" type="pres">
      <dgm:prSet presAssocID="{2805D02E-1317-40A9-8EF0-CAE38E2E95F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18C3853-5EB4-417C-9B36-A6D157C3B13B}" type="pres">
      <dgm:prSet presAssocID="{97644F9A-8616-4629-B523-4A68DED10695}" presName="spacer" presStyleCnt="0"/>
      <dgm:spPr/>
    </dgm:pt>
    <dgm:pt modelId="{BE8A84C5-E18F-448B-A3D7-E8548E6EB1BD}" type="pres">
      <dgm:prSet presAssocID="{8C73A7A4-466D-4934-B683-303305527B63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C4B6C19-42DF-4C4A-82F0-D4E85033805A}" type="presOf" srcId="{E9D83E39-5D7E-45D1-A743-775FB87EE7AC}" destId="{31558E1D-A2A2-419E-A28B-E57DF930FD3B}" srcOrd="0" destOrd="0" presId="urn:microsoft.com/office/officeart/2005/8/layout/vList2"/>
    <dgm:cxn modelId="{0B61E828-3E25-4B5D-992D-1E800FFE3779}" srcId="{1B65AD97-639C-4A6D-A0CE-FBAB4603D685}" destId="{8C73A7A4-466D-4934-B683-303305527B63}" srcOrd="4" destOrd="0" parTransId="{2D9DBD93-5C7D-416E-97A7-CEBE3B0A5620}" sibTransId="{42C8A99A-BACD-4E8E-B404-8CC8D3E8A94A}"/>
    <dgm:cxn modelId="{90067B2B-4BA2-4D8B-8E69-276B4A76FAF5}" srcId="{1B65AD97-639C-4A6D-A0CE-FBAB4603D685}" destId="{C30A53BF-5F23-4FAB-A658-F11A0066A8B7}" srcOrd="2" destOrd="0" parTransId="{F01A96DB-3060-4EA9-AFC9-DAE8D619B24B}" sibTransId="{C23D2B17-F5D7-4971-ABF4-3B52C5A79883}"/>
    <dgm:cxn modelId="{BFF79C49-DD3B-4A21-8E49-9251957FF214}" type="presOf" srcId="{C30A53BF-5F23-4FAB-A658-F11A0066A8B7}" destId="{59C3C4FE-846E-4A3A-B770-D88F78BE89A3}" srcOrd="0" destOrd="0" presId="urn:microsoft.com/office/officeart/2005/8/layout/vList2"/>
    <dgm:cxn modelId="{BA012689-5950-463A-A358-6CE4689D90AA}" srcId="{1B65AD97-639C-4A6D-A0CE-FBAB4603D685}" destId="{E9D83E39-5D7E-45D1-A743-775FB87EE7AC}" srcOrd="1" destOrd="0" parTransId="{41217062-9AE6-4939-A7AF-F6BF5398850B}" sibTransId="{9EF4B019-41FB-4FD9-A0A9-D095BA7458A9}"/>
    <dgm:cxn modelId="{69789098-62B1-479A-99B1-D77427A0280C}" type="presOf" srcId="{2805D02E-1317-40A9-8EF0-CAE38E2E95F1}" destId="{A87AA51F-BAB3-4298-A827-5AE1D31AB2E3}" srcOrd="0" destOrd="0" presId="urn:microsoft.com/office/officeart/2005/8/layout/vList2"/>
    <dgm:cxn modelId="{7A3CA1B0-6C86-49C8-9F3B-24AA7EE8547F}" srcId="{1B65AD97-639C-4A6D-A0CE-FBAB4603D685}" destId="{2805D02E-1317-40A9-8EF0-CAE38E2E95F1}" srcOrd="3" destOrd="0" parTransId="{B4C97FDF-7A43-4CAA-AC30-D728183990D7}" sibTransId="{97644F9A-8616-4629-B523-4A68DED10695}"/>
    <dgm:cxn modelId="{91E893B2-5A66-46C7-ADEC-F0676EC04B15}" type="presOf" srcId="{1B65AD97-639C-4A6D-A0CE-FBAB4603D685}" destId="{D093A43F-1FEB-42A5-BCFA-24AEDDEA0EA8}" srcOrd="0" destOrd="0" presId="urn:microsoft.com/office/officeart/2005/8/layout/vList2"/>
    <dgm:cxn modelId="{517DDCC5-C220-4893-83F2-371FD977FC69}" type="presOf" srcId="{9C4EDAAD-8B26-43A0-9CB1-1769498FBCCF}" destId="{C9471BB5-47CE-4BA9-9998-12E0A1C7864B}" srcOrd="0" destOrd="0" presId="urn:microsoft.com/office/officeart/2005/8/layout/vList2"/>
    <dgm:cxn modelId="{76302CD5-661D-4F89-BE66-5D9E4BCB24EF}" srcId="{1B65AD97-639C-4A6D-A0CE-FBAB4603D685}" destId="{9C4EDAAD-8B26-43A0-9CB1-1769498FBCCF}" srcOrd="0" destOrd="0" parTransId="{7531F8BD-4120-4889-AB9E-74E2D5B75CE6}" sibTransId="{61AE272C-93F4-4538-A8A1-931D53C8BACB}"/>
    <dgm:cxn modelId="{F4BC69F6-6B45-4984-A621-7CAE03ACBE46}" type="presOf" srcId="{8C73A7A4-466D-4934-B683-303305527B63}" destId="{BE8A84C5-E18F-448B-A3D7-E8548E6EB1BD}" srcOrd="0" destOrd="0" presId="urn:microsoft.com/office/officeart/2005/8/layout/vList2"/>
    <dgm:cxn modelId="{297C3D7F-75F4-4657-9006-E14D04252DB2}" type="presParOf" srcId="{D093A43F-1FEB-42A5-BCFA-24AEDDEA0EA8}" destId="{C9471BB5-47CE-4BA9-9998-12E0A1C7864B}" srcOrd="0" destOrd="0" presId="urn:microsoft.com/office/officeart/2005/8/layout/vList2"/>
    <dgm:cxn modelId="{A8909654-103E-4907-877C-F083CAADA82D}" type="presParOf" srcId="{D093A43F-1FEB-42A5-BCFA-24AEDDEA0EA8}" destId="{1B5722D8-5BAC-42D3-98AC-D6463CD15808}" srcOrd="1" destOrd="0" presId="urn:microsoft.com/office/officeart/2005/8/layout/vList2"/>
    <dgm:cxn modelId="{8AA8E5C9-2811-47F4-8AD5-48556AE840A4}" type="presParOf" srcId="{D093A43F-1FEB-42A5-BCFA-24AEDDEA0EA8}" destId="{31558E1D-A2A2-419E-A28B-E57DF930FD3B}" srcOrd="2" destOrd="0" presId="urn:microsoft.com/office/officeart/2005/8/layout/vList2"/>
    <dgm:cxn modelId="{6B9231E7-A0B6-4769-8AAD-8022F94EB816}" type="presParOf" srcId="{D093A43F-1FEB-42A5-BCFA-24AEDDEA0EA8}" destId="{57F7E299-DF15-427B-BA28-6F46D99BD304}" srcOrd="3" destOrd="0" presId="urn:microsoft.com/office/officeart/2005/8/layout/vList2"/>
    <dgm:cxn modelId="{3DB172F2-B07F-43D4-A50E-0BFE18EAE30C}" type="presParOf" srcId="{D093A43F-1FEB-42A5-BCFA-24AEDDEA0EA8}" destId="{59C3C4FE-846E-4A3A-B770-D88F78BE89A3}" srcOrd="4" destOrd="0" presId="urn:microsoft.com/office/officeart/2005/8/layout/vList2"/>
    <dgm:cxn modelId="{98E94809-FE0F-4D19-A1A8-40EAEA7C7090}" type="presParOf" srcId="{D093A43F-1FEB-42A5-BCFA-24AEDDEA0EA8}" destId="{76F8DFE0-60C9-4847-99A8-671414C72437}" srcOrd="5" destOrd="0" presId="urn:microsoft.com/office/officeart/2005/8/layout/vList2"/>
    <dgm:cxn modelId="{10810980-5164-4006-8578-B62696BAD32A}" type="presParOf" srcId="{D093A43F-1FEB-42A5-BCFA-24AEDDEA0EA8}" destId="{A87AA51F-BAB3-4298-A827-5AE1D31AB2E3}" srcOrd="6" destOrd="0" presId="urn:microsoft.com/office/officeart/2005/8/layout/vList2"/>
    <dgm:cxn modelId="{0959B4BB-42D7-40BC-95BA-7CEFDF4FCF3A}" type="presParOf" srcId="{D093A43F-1FEB-42A5-BCFA-24AEDDEA0EA8}" destId="{E18C3853-5EB4-417C-9B36-A6D157C3B13B}" srcOrd="7" destOrd="0" presId="urn:microsoft.com/office/officeart/2005/8/layout/vList2"/>
    <dgm:cxn modelId="{42C86816-E028-4559-8C0A-BB2CA25705E5}" type="presParOf" srcId="{D093A43F-1FEB-42A5-BCFA-24AEDDEA0EA8}" destId="{BE8A84C5-E18F-448B-A3D7-E8548E6EB1B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BE5513-2D1D-4918-B192-B37DD1489EAB}">
      <dsp:nvSpPr>
        <dsp:cNvPr id="0" name=""/>
        <dsp:cNvSpPr/>
      </dsp:nvSpPr>
      <dsp:spPr>
        <a:xfrm>
          <a:off x="0" y="2913"/>
          <a:ext cx="6002110" cy="6205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C4F7AE-0160-4C95-BC31-1D18939D5510}">
      <dsp:nvSpPr>
        <dsp:cNvPr id="0" name=""/>
        <dsp:cNvSpPr/>
      </dsp:nvSpPr>
      <dsp:spPr>
        <a:xfrm>
          <a:off x="187711" y="142533"/>
          <a:ext cx="341294" cy="34129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328CFC-9F1B-41A3-9572-C0BF1D9D7A13}">
      <dsp:nvSpPr>
        <dsp:cNvPr id="0" name=""/>
        <dsp:cNvSpPr/>
      </dsp:nvSpPr>
      <dsp:spPr>
        <a:xfrm>
          <a:off x="716717" y="2913"/>
          <a:ext cx="5285392" cy="6205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673" tIns="65673" rIns="65673" bIns="6567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Plant disease identification application combines AI and machine learning to identify plant diseases</a:t>
          </a:r>
        </a:p>
      </dsp:txBody>
      <dsp:txXfrm>
        <a:off x="716717" y="2913"/>
        <a:ext cx="5285392" cy="620534"/>
      </dsp:txXfrm>
    </dsp:sp>
    <dsp:sp modelId="{AF1810D5-5AA5-4C2B-B9C5-17704F21DA54}">
      <dsp:nvSpPr>
        <dsp:cNvPr id="0" name=""/>
        <dsp:cNvSpPr/>
      </dsp:nvSpPr>
      <dsp:spPr>
        <a:xfrm>
          <a:off x="0" y="778581"/>
          <a:ext cx="6002110" cy="6205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97398C-90A6-4015-BD99-29DC44EEB2D2}">
      <dsp:nvSpPr>
        <dsp:cNvPr id="0" name=""/>
        <dsp:cNvSpPr/>
      </dsp:nvSpPr>
      <dsp:spPr>
        <a:xfrm>
          <a:off x="187711" y="918201"/>
          <a:ext cx="341294" cy="34129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AD8C4D-8ECB-45F5-9EBD-0921BCD51FC2}">
      <dsp:nvSpPr>
        <dsp:cNvPr id="0" name=""/>
        <dsp:cNvSpPr/>
      </dsp:nvSpPr>
      <dsp:spPr>
        <a:xfrm>
          <a:off x="716717" y="778581"/>
          <a:ext cx="5285392" cy="6205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673" tIns="65673" rIns="65673" bIns="6567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Advanced algorithms allow the application to differentiate between healthy and diseased plants</a:t>
          </a:r>
        </a:p>
      </dsp:txBody>
      <dsp:txXfrm>
        <a:off x="716717" y="778581"/>
        <a:ext cx="5285392" cy="620534"/>
      </dsp:txXfrm>
    </dsp:sp>
    <dsp:sp modelId="{A0B591FD-C2B8-4C80-BE4C-91FD4737B3DE}">
      <dsp:nvSpPr>
        <dsp:cNvPr id="0" name=""/>
        <dsp:cNvSpPr/>
      </dsp:nvSpPr>
      <dsp:spPr>
        <a:xfrm>
          <a:off x="0" y="1554249"/>
          <a:ext cx="6002110" cy="6205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9A6624-4930-4CA5-8B31-A4539C6E6C2D}">
      <dsp:nvSpPr>
        <dsp:cNvPr id="0" name=""/>
        <dsp:cNvSpPr/>
      </dsp:nvSpPr>
      <dsp:spPr>
        <a:xfrm>
          <a:off x="187711" y="1693869"/>
          <a:ext cx="341294" cy="34129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B587E1-E419-4B51-9D67-1285F111C276}">
      <dsp:nvSpPr>
        <dsp:cNvPr id="0" name=""/>
        <dsp:cNvSpPr/>
      </dsp:nvSpPr>
      <dsp:spPr>
        <a:xfrm>
          <a:off x="716717" y="1554249"/>
          <a:ext cx="5285392" cy="6205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673" tIns="65673" rIns="65673" bIns="6567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Application provides diagnoses and possible cure options</a:t>
          </a:r>
          <a:endParaRPr lang="en-US" sz="1400" kern="1200"/>
        </a:p>
      </dsp:txBody>
      <dsp:txXfrm>
        <a:off x="716717" y="1554249"/>
        <a:ext cx="5285392" cy="620534"/>
      </dsp:txXfrm>
    </dsp:sp>
    <dsp:sp modelId="{195688CE-6C69-46AD-BAC0-A5BF9B2D4F1D}">
      <dsp:nvSpPr>
        <dsp:cNvPr id="0" name=""/>
        <dsp:cNvSpPr/>
      </dsp:nvSpPr>
      <dsp:spPr>
        <a:xfrm>
          <a:off x="0" y="2329917"/>
          <a:ext cx="6002110" cy="6205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7761F7-9B66-4253-8177-8FACFBC46115}">
      <dsp:nvSpPr>
        <dsp:cNvPr id="0" name=""/>
        <dsp:cNvSpPr/>
      </dsp:nvSpPr>
      <dsp:spPr>
        <a:xfrm>
          <a:off x="187711" y="2469538"/>
          <a:ext cx="341294" cy="34129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50D194-F1A3-4E99-AA8E-62411D96753B}">
      <dsp:nvSpPr>
        <dsp:cNvPr id="0" name=""/>
        <dsp:cNvSpPr/>
      </dsp:nvSpPr>
      <dsp:spPr>
        <a:xfrm>
          <a:off x="716717" y="2329917"/>
          <a:ext cx="5285392" cy="6205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673" tIns="65673" rIns="65673" bIns="6567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Open AI integration provides human-like interaction between users and the software through natural language processing</a:t>
          </a:r>
          <a:endParaRPr lang="en-US" sz="1400" kern="1200"/>
        </a:p>
      </dsp:txBody>
      <dsp:txXfrm>
        <a:off x="716717" y="2329917"/>
        <a:ext cx="5285392" cy="620534"/>
      </dsp:txXfrm>
    </dsp:sp>
    <dsp:sp modelId="{6EE466F7-A899-4BCB-B27F-0BCA5BFBC583}">
      <dsp:nvSpPr>
        <dsp:cNvPr id="0" name=""/>
        <dsp:cNvSpPr/>
      </dsp:nvSpPr>
      <dsp:spPr>
        <a:xfrm>
          <a:off x="0" y="3105586"/>
          <a:ext cx="6002110" cy="6205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95017F-D1A4-4293-AD76-3A5077A86C18}">
      <dsp:nvSpPr>
        <dsp:cNvPr id="0" name=""/>
        <dsp:cNvSpPr/>
      </dsp:nvSpPr>
      <dsp:spPr>
        <a:xfrm>
          <a:off x="187711" y="3245206"/>
          <a:ext cx="341294" cy="34129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45B7C0-8738-4111-9572-7F02F926726B}">
      <dsp:nvSpPr>
        <dsp:cNvPr id="0" name=""/>
        <dsp:cNvSpPr/>
      </dsp:nvSpPr>
      <dsp:spPr>
        <a:xfrm>
          <a:off x="716717" y="3105586"/>
          <a:ext cx="5285392" cy="6205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673" tIns="65673" rIns="65673" bIns="6567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Application has enormous potential to revolutionize the field of plant pathology and helping in combat the global problem of crop diseases</a:t>
          </a:r>
          <a:endParaRPr lang="en-US" sz="1400" kern="1200"/>
        </a:p>
      </dsp:txBody>
      <dsp:txXfrm>
        <a:off x="716717" y="3105586"/>
        <a:ext cx="5285392" cy="6205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471BB5-47CE-4BA9-9998-12E0A1C7864B}">
      <dsp:nvSpPr>
        <dsp:cNvPr id="0" name=""/>
        <dsp:cNvSpPr/>
      </dsp:nvSpPr>
      <dsp:spPr>
        <a:xfrm>
          <a:off x="0" y="71469"/>
          <a:ext cx="10515600" cy="7956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The application can help farmers and growers quickly identify diseases in their crops, leading to a cost-effective solution and saving crops.</a:t>
          </a:r>
          <a:endParaRPr lang="en-US" sz="2000" kern="1200"/>
        </a:p>
      </dsp:txBody>
      <dsp:txXfrm>
        <a:off x="38838" y="110307"/>
        <a:ext cx="10437924" cy="717924"/>
      </dsp:txXfrm>
    </dsp:sp>
    <dsp:sp modelId="{31558E1D-A2A2-419E-A28B-E57DF930FD3B}">
      <dsp:nvSpPr>
        <dsp:cNvPr id="0" name=""/>
        <dsp:cNvSpPr/>
      </dsp:nvSpPr>
      <dsp:spPr>
        <a:xfrm>
          <a:off x="0" y="924669"/>
          <a:ext cx="10515600" cy="795600"/>
        </a:xfrm>
        <a:prstGeom prst="roundRect">
          <a:avLst/>
        </a:prstGeom>
        <a:gradFill rotWithShape="0">
          <a:gsLst>
            <a:gs pos="0">
              <a:schemeClr val="accent5">
                <a:hueOff val="-1689636"/>
                <a:satOff val="-4355"/>
                <a:lumOff val="-294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89636"/>
                <a:satOff val="-4355"/>
                <a:lumOff val="-29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89636"/>
                <a:satOff val="-4355"/>
                <a:lumOff val="-29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The technology provides accurate identification so that farmers do not have to remove any healthy plants, saving cost, time and other resources.</a:t>
          </a:r>
          <a:endParaRPr lang="en-US" sz="2000" kern="1200"/>
        </a:p>
      </dsp:txBody>
      <dsp:txXfrm>
        <a:off x="38838" y="963507"/>
        <a:ext cx="10437924" cy="717924"/>
      </dsp:txXfrm>
    </dsp:sp>
    <dsp:sp modelId="{59C3C4FE-846E-4A3A-B770-D88F78BE89A3}">
      <dsp:nvSpPr>
        <dsp:cNvPr id="0" name=""/>
        <dsp:cNvSpPr/>
      </dsp:nvSpPr>
      <dsp:spPr>
        <a:xfrm>
          <a:off x="0" y="1777869"/>
          <a:ext cx="10515600" cy="795600"/>
        </a:xfrm>
        <a:prstGeom prst="roundRect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It can also help home gardeners to identify and treat plant diseases before they get too severe, thereby improving their garden's health.</a:t>
          </a:r>
          <a:endParaRPr lang="en-US" sz="2000" kern="1200"/>
        </a:p>
      </dsp:txBody>
      <dsp:txXfrm>
        <a:off x="38838" y="1816707"/>
        <a:ext cx="10437924" cy="717924"/>
      </dsp:txXfrm>
    </dsp:sp>
    <dsp:sp modelId="{A87AA51F-BAB3-4298-A827-5AE1D31AB2E3}">
      <dsp:nvSpPr>
        <dsp:cNvPr id="0" name=""/>
        <dsp:cNvSpPr/>
      </dsp:nvSpPr>
      <dsp:spPr>
        <a:xfrm>
          <a:off x="0" y="2631069"/>
          <a:ext cx="10515600" cy="795600"/>
        </a:xfrm>
        <a:prstGeom prst="roundRect">
          <a:avLst/>
        </a:prstGeom>
        <a:gradFill rotWithShape="0">
          <a:gsLst>
            <a:gs pos="0">
              <a:schemeClr val="accent5">
                <a:hueOff val="-5068907"/>
                <a:satOff val="-13064"/>
                <a:lumOff val="-8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068907"/>
                <a:satOff val="-13064"/>
                <a:lumOff val="-8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068907"/>
                <a:satOff val="-13064"/>
                <a:lumOff val="-8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A more efficient and effective disease identification process can lead to better crop yields and healthier plants overall, leading to better business and environmental outcomes.</a:t>
          </a:r>
          <a:endParaRPr lang="en-US" sz="2000" kern="1200"/>
        </a:p>
      </dsp:txBody>
      <dsp:txXfrm>
        <a:off x="38838" y="2669907"/>
        <a:ext cx="10437924" cy="717924"/>
      </dsp:txXfrm>
    </dsp:sp>
    <dsp:sp modelId="{BE8A84C5-E18F-448B-A3D7-E8548E6EB1BD}">
      <dsp:nvSpPr>
        <dsp:cNvPr id="0" name=""/>
        <dsp:cNvSpPr/>
      </dsp:nvSpPr>
      <dsp:spPr>
        <a:xfrm>
          <a:off x="0" y="3484269"/>
          <a:ext cx="10515600" cy="795600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The application's user-friendly interface makes it accessible to people with no prior expertise in plant disease identification.</a:t>
          </a:r>
          <a:endParaRPr lang="en-US" sz="2000" kern="1200"/>
        </a:p>
      </dsp:txBody>
      <dsp:txXfrm>
        <a:off x="38838" y="3523107"/>
        <a:ext cx="10437924" cy="7179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jpeg>
</file>

<file path=ppt/media/image16.jpeg>
</file>

<file path=ppt/media/image17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2981D-24C5-A6A4-792E-C7C599DB2B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A59C8-C6AD-A97B-53AA-CB98348184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49B09-F5B0-672E-6A69-A66C30029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68FFC-31C1-E3A4-8303-96838FDB2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42592-58AA-6D2E-6F99-E2248237E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75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3367C-FBF3-68ED-A0D8-DE9BE5678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93C511-C471-389B-96C6-B7F12F79DA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6E111-BDEF-0D8C-3880-2C166774B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7B197-AF50-ACFE-9D82-7BDF1C3F2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12C61-F04E-81F4-A29E-D651D074C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51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BD3815-2BA2-86D4-78BB-28735C9D24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BE589D-4C88-5F67-8CAC-18D2F2ADA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FC4A0-369D-0BD3-0193-4307997A2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490BE-19BC-74BF-7F11-CBA1F47A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10236-9A16-20C3-D9F6-0896690A9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611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2FA9C-7192-9F18-FF60-B60754D16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192CF-D54B-220B-13EA-35C8FC7D8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52581-F656-1348-015D-98E4593D2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719A6-735E-A4CA-E6E5-8873187A9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FA6FF-995C-28C7-BF60-A634FFE37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862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7937-0F9C-9888-6C45-A038ED7AE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FEE1D8-AFC6-7EFD-42DA-F97A656148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18B40-7C2B-BE07-ED1C-AF7F3EA4D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EE011-D5F3-F1D6-6BEF-42EBC7513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4A81A-A166-A96C-BA73-DE6651E72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06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52932-87E8-05CB-6CA0-F86C0B387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9BFD2-DD71-B62E-F5B3-C492250BD7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B1AC9-F506-0F75-75DD-F420F130A5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AF899-F563-CF54-4ACD-FC2B4ED0F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0CD0B3-52DD-2543-81FA-4DE914191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38CA1-433F-46B5-BCB5-B79A8A7B0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32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B2E71-EEFB-E7C2-296D-E615A64CE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90664-B37F-0079-C3AA-DAC56A2AE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6195E6-49F3-A9C9-B57D-5A2610FC4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371720-542F-1400-4C5B-B8090E78C7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7078A8-D976-BC8C-99E7-8F03182996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882C1C-A33C-112D-7EF4-06A64CC1D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ADA06B-FC42-CAAC-F011-99CBD9267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417C4A-417D-099A-CDE2-DF9FD0E8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768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5F889-0FCE-5449-9AA7-C54838C16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A6C27E-5618-A862-8524-EB5021F95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CFB2EE-495A-3C8C-5818-16E3355F6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1CD36F-7B9B-B9F3-C33D-C7E64B334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37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CEC4CF-309F-D14F-784A-7EFE06959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1624D9-33E0-52A3-DEE9-766CB4842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786AC4-499C-3428-22A8-96F7D6A78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01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5A924-54D9-EDB8-1DF7-77B7DF4CC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0F9E0-EAF7-D522-5035-7C0B995F5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262BDA-1DDF-E30A-9C7A-58EEDF775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DA7AB5-D76E-8EE3-7FBF-B134F27F1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8BAFD3-34C9-8825-3164-A00786394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F82229-D425-B3F4-BB4F-C059145EE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179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298BA-C867-2143-CDA5-BB7C014B9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2B4B42-35F8-480D-6C27-E222CEF46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C26F3-7D41-3E8A-9378-D805F0414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3808A-CE52-3D90-4EE4-B797838FF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2770E3-48AD-6595-4E67-BE93DD44E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FF533-C22F-6458-9C27-E8E29E035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45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43BD3D-64FA-8BC4-4134-61F7C753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8CEEE-D6A6-16F7-CEE6-7DD5B22E3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3B146-4FC6-B988-147A-9448D2614B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31FDF-3016-4D8C-BB8C-BC48D0371772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08C49-E80B-135E-A1F4-5F2734D596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275B1-6277-1F02-CE8C-72B8E9EEED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BE711-BB99-45E7-BC7D-62D6258E9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108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green plant&#10;&#10;Description automatically generated with medium confidence">
            <a:extLst>
              <a:ext uri="{FF2B5EF4-FFF2-40B4-BE49-F238E27FC236}">
                <a16:creationId xmlns:a16="http://schemas.microsoft.com/office/drawing/2014/main" id="{EF5C06A1-1252-5715-C009-7697C1807C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3536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5FA717-8886-4F84-F491-155D72731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dirty="0"/>
              <a:t>AI-based Plant Disease Identification</a:t>
            </a:r>
            <a:endParaRPr lang="en-US" sz="48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6573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3CBE4E-EB75-B194-D02E-A2D978432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/>
              <a:t>Key Features</a:t>
            </a:r>
          </a:p>
        </p:txBody>
      </p:sp>
      <p:pic>
        <p:nvPicPr>
          <p:cNvPr id="1026" name="Picture 2" descr="sunlight, forest, nature, grass, plants, macro, branch, green, bokeh, light, tree, leaf, flower, plant, flora, close up, macro photography">
            <a:extLst>
              <a:ext uri="{FF2B5EF4-FFF2-40B4-BE49-F238E27FC236}">
                <a16:creationId xmlns:a16="http://schemas.microsoft.com/office/drawing/2014/main" id="{320434C6-5289-1D67-862A-5638E9B96B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93" r="10613" b="-1"/>
          <a:stretch/>
        </p:blipFill>
        <p:spPr bwMode="auto">
          <a:xfrm>
            <a:off x="7199440" y="10"/>
            <a:ext cx="4992560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35" name="Content Placeholder 2">
            <a:extLst>
              <a:ext uri="{FF2B5EF4-FFF2-40B4-BE49-F238E27FC236}">
                <a16:creationId xmlns:a16="http://schemas.microsoft.com/office/drawing/2014/main" id="{3CBDE5BE-3097-5588-9416-0F4708B222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2243735"/>
              </p:ext>
            </p:extLst>
          </p:nvPr>
        </p:nvGraphicFramePr>
        <p:xfrm>
          <a:off x="836680" y="2405067"/>
          <a:ext cx="6002110" cy="37290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59222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4" name="Rectangle 208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616380-1C87-F097-A976-6FFADF80B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Technical Overview</a:t>
            </a:r>
          </a:p>
        </p:txBody>
      </p:sp>
      <p:sp>
        <p:nvSpPr>
          <p:cNvPr id="2079" name="Content Placeholder 2">
            <a:extLst>
              <a:ext uri="{FF2B5EF4-FFF2-40B4-BE49-F238E27FC236}">
                <a16:creationId xmlns:a16="http://schemas.microsoft.com/office/drawing/2014/main" id="{E3205A58-33FA-8A9D-6A5C-E16D9A827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209" y="1798320"/>
            <a:ext cx="5124586" cy="4531043"/>
          </a:xfrm>
        </p:spPr>
        <p:txBody>
          <a:bodyPr>
            <a:normAutofit lnSpcReduction="10000"/>
          </a:bodyPr>
          <a:lstStyle/>
          <a:p>
            <a:r>
              <a:rPr lang="en-US" sz="1600" b="0" i="0" dirty="0">
                <a:effectLst/>
                <a:latin typeface="Open Sans" panose="020B0606030504020204" pitchFamily="34" charset="0"/>
              </a:rPr>
              <a:t>Computer vision and machine learning are used to identify plant diseases.</a:t>
            </a:r>
          </a:p>
          <a:p>
            <a:r>
              <a:rPr lang="en-US" sz="1600" b="0" i="0" dirty="0">
                <a:effectLst/>
                <a:latin typeface="Open Sans" panose="020B0606030504020204" pitchFamily="34" charset="0"/>
              </a:rPr>
              <a:t>When a user takes a photo of a plant leaf using the application, the image is processed through a neural network that has been trained on a large dataset of diseased and healthy plant images. </a:t>
            </a:r>
          </a:p>
          <a:p>
            <a:r>
              <a:rPr lang="en-US" sz="1600" b="0" i="0" dirty="0">
                <a:effectLst/>
                <a:latin typeface="Open Sans" panose="020B0606030504020204" pitchFamily="34" charset="0"/>
              </a:rPr>
              <a:t>Once the image has been processed, the neural network outputs a prediction of the disease on the plant, along with a confidence score. </a:t>
            </a:r>
          </a:p>
          <a:p>
            <a:r>
              <a:rPr lang="en-US" sz="1600" b="0" i="0" dirty="0">
                <a:effectLst/>
                <a:latin typeface="Open Sans" panose="020B0606030504020204" pitchFamily="34" charset="0"/>
              </a:rPr>
              <a:t>The application also uses an open AI platform to provide natural language processing (NLP) capabilities, which allows users to interact with it using human-like language. </a:t>
            </a:r>
          </a:p>
          <a:p>
            <a:r>
              <a:rPr lang="en-US" sz="1600" b="0" i="0" dirty="0">
                <a:effectLst/>
                <a:latin typeface="Open Sans" panose="020B0606030504020204" pitchFamily="34" charset="0"/>
              </a:rPr>
              <a:t>This NLP functionality uses a combination of machine learning algorithms and linguistic analysis to provide users with the most relevant information to the question asked, making the user interface more user-friendly and intuitive. </a:t>
            </a:r>
            <a:endParaRPr lang="en-US" sz="16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9289863-30AB-9342-8624-F3BA00622A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11" r="20081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6029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46C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54B860-3B0B-E0C7-7D80-6EC696231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Application Architecture</a:t>
            </a:r>
          </a:p>
        </p:txBody>
      </p:sp>
      <p:pic>
        <p:nvPicPr>
          <p:cNvPr id="5" name="Picture 4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5F55D044-7DFD-E0EA-1A1D-9284135250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268" y="1066800"/>
            <a:ext cx="8174452" cy="455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41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82FDCF-2E23-88ED-A63F-E3C214B13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9928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hand holding a plant&#10;&#10;Description automatically generated with medium confidence">
            <a:extLst>
              <a:ext uri="{FF2B5EF4-FFF2-40B4-BE49-F238E27FC236}">
                <a16:creationId xmlns:a16="http://schemas.microsoft.com/office/drawing/2014/main" id="{0AF1D2F7-A5E6-DB37-BDA8-2A806240D2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" r="345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6014FE-97BA-E0A7-3C69-03DEAC740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How it helps ?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789BB9B-C46D-956F-CCBF-30FEDAF2F1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63566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61221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2A6296-B4B9-4313-579C-89964863CE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789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F628E8-7E94-EDA3-45CD-B27428928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Future Scope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29545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AD33D5-1F32-B405-2DAA-290199DB0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5116529"/>
            <a:ext cx="10592174" cy="10006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chemeClr val="tx2"/>
                </a:solidFill>
              </a:rPr>
              <a:t>Thank You</a:t>
            </a:r>
          </a:p>
        </p:txBody>
      </p:sp>
      <p:pic>
        <p:nvPicPr>
          <p:cNvPr id="4098" name="Picture 2" descr="Learning to love AI - Asia News Center">
            <a:extLst>
              <a:ext uri="{FF2B5EF4-FFF2-40B4-BE49-F238E27FC236}">
                <a16:creationId xmlns:a16="http://schemas.microsoft.com/office/drawing/2014/main" id="{E8AE5738-94DA-F76C-A4FF-CB87533E38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51"/>
          <a:stretch/>
        </p:blipFill>
        <p:spPr bwMode="auto">
          <a:xfrm>
            <a:off x="-1" y="10"/>
            <a:ext cx="12192001" cy="4201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05" name="Group 4104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4106" name="Freeform: Shape 4105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0" name="Freeform: Shape 4106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1" name="Freeform: Shape 4107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9" name="Freeform: Shape 4108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3048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956267e-7d50-46d0-9b27-8f911a5b38ff}" enabled="1" method="Standard" siteId="{6c637512-c417-4e78-9d62-b61258e4b619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343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Office Theme</vt:lpstr>
      <vt:lpstr>AI-based Plant Disease Identification</vt:lpstr>
      <vt:lpstr>Key Features</vt:lpstr>
      <vt:lpstr>Technical Overview</vt:lpstr>
      <vt:lpstr>Application Architecture</vt:lpstr>
      <vt:lpstr>Demo</vt:lpstr>
      <vt:lpstr>How it helps ?</vt:lpstr>
      <vt:lpstr>Future Scope</vt:lpstr>
      <vt:lpstr>Thank You</vt:lpstr>
    </vt:vector>
  </TitlesOfParts>
  <Company>Insight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AI-based Plant Disease Identification</dc:title>
  <dc:creator>Raj, Yash</dc:creator>
  <cp:lastModifiedBy>Raj, Yash</cp:lastModifiedBy>
  <cp:revision>3</cp:revision>
  <dcterms:created xsi:type="dcterms:W3CDTF">2023-05-20T04:16:17Z</dcterms:created>
  <dcterms:modified xsi:type="dcterms:W3CDTF">2023-05-29T04:01:21Z</dcterms:modified>
</cp:coreProperties>
</file>

<file path=docProps/thumbnail.jpeg>
</file>